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62" r:id="rId5"/>
    <p:sldId id="263" r:id="rId6"/>
    <p:sldId id="264" r:id="rId7"/>
    <p:sldId id="260" r:id="rId8"/>
    <p:sldId id="270" r:id="rId9"/>
    <p:sldId id="271" r:id="rId10"/>
    <p:sldId id="274" r:id="rId11"/>
    <p:sldId id="277" r:id="rId12"/>
    <p:sldId id="272" r:id="rId13"/>
    <p:sldId id="275" r:id="rId14"/>
    <p:sldId id="276" r:id="rId15"/>
    <p:sldId id="278" r:id="rId16"/>
    <p:sldId id="273" r:id="rId17"/>
    <p:sldId id="261" r:id="rId18"/>
    <p:sldId id="265" r:id="rId19"/>
    <p:sldId id="296" r:id="rId20"/>
    <p:sldId id="266" r:id="rId21"/>
    <p:sldId id="267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95" r:id="rId30"/>
    <p:sldId id="287" r:id="rId31"/>
    <p:sldId id="288" r:id="rId32"/>
    <p:sldId id="290" r:id="rId33"/>
    <p:sldId id="289" r:id="rId34"/>
    <p:sldId id="291" r:id="rId35"/>
    <p:sldId id="293" r:id="rId36"/>
    <p:sldId id="292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C885-4E7D-48F9-A41A-891D85B2C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01F37-8E5C-4547-B221-BF2E14DD6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E01-24CA-4509-8092-6189F67B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1197-F80F-41DE-B7F2-6EDFF4BA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85EA9-8F05-4944-A445-EC644244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274D-5E65-42AC-B864-90419FDC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82C7B-1C19-49FB-9B9E-24BEB8AA6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021F-2698-473A-8A10-D9B82D6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7B28-F00A-45E0-A539-57B10107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8978-AC44-44BD-BBF4-38A0F5F9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C60F7-BAAE-4951-AC72-FE27DC505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4C05E-0C4E-4231-9B4D-7498A9EB8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97AE4-675F-4F4F-BAA7-D896EE7E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D923C-9EE1-44CB-B3E6-323F9B31B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FF9C-31C6-4976-8D51-BA6ECF79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23C3-01DC-4DDF-A467-B07A61EC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E5EE-197D-46C0-855F-98AEFD57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B5F0-F4D1-42B0-B126-99B11F1F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78BD2-8080-41A9-9E10-DC5F72FD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4512-7899-4BA2-986A-B57D4A9A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1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1464-BEAB-407E-ACE9-8D89B448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FD28-956E-4478-AD70-B55610E18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B9FB-EF3D-4643-B8F0-0879D02F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2D29-F52D-4239-B036-4E406C5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27C0-4BFB-44DB-AF80-5C36579E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1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1595-33A7-4FB0-9A1E-BD83E4A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82B1-E2A8-498D-BBFB-CFC1A419B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0114C-4528-4718-B3ED-9AFC39B06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12F44-6CC2-4BBF-84E6-3A106606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4876E-6D4A-43E8-AF38-608FC274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064D5-0017-43D9-8A95-E1C8100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5CF3-B762-414B-A6D5-1001182F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551A1-B163-4039-909A-37B5B344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24117-1065-4880-A625-14E73001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F89EE-01AD-4A51-9108-BC8E0CBAD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8B0CE-CF9D-4793-902E-0F8DB771C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BDCEF-41C9-4F3C-8807-0110A405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345BF-1E26-469F-B936-B2F010F0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CB092-1A94-49A3-B14F-1B990E3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F64F-D44A-461A-ABC6-6DB4C3CC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DC157-7AF7-4883-9FEA-4F0647BD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9909-6CF6-4AEC-9D8C-88A111C9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C6CC9-F419-4845-8332-45F5590C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F2FE8-5BAA-4966-B4C9-8A1B4EC6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CE3EB-0169-49E7-9A21-F5C9A636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EDC9-3A10-4D5E-A24D-FACB6BFF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6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9815-E270-47C1-A092-CFC579B3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A0F9-E6D0-48C5-B38F-1F10AC1E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AC80B-21EF-48F9-940F-2B665D851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5C6E5-8377-4EA3-AABC-FE577688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89808-C1E6-4DF8-85E4-2BB1749E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C4596-5110-4078-AEF1-E099B38A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0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02E0-3134-47C1-AE2D-75023D22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2778F-45F3-42AC-82EA-B7A57AD30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3C900-5DA0-43C3-87B5-800F73CD5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311A2-7829-4E37-9FFA-499EEAA4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334F3-AFE1-4EFC-A7DA-77DB166D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59829-8964-4433-98A5-E5DAE01E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14878-F55E-401C-A4E4-38EB87D4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49F7A-1B5B-4E30-AD6C-714BCFC87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FFABB-8A3E-4030-A605-8CACBF67C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76AF3-577B-4CA1-9DEE-CD10D37AD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33EC-ED78-4642-AF5B-1AEAFC4D6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0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B040-2542-4F80-BFE8-A4AF748A9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Pove</a:t>
            </a:r>
            <a:r>
              <a:rPr lang="sr-Latn-RS" dirty="0"/>
              <a:t>ć</a:t>
            </a:r>
            <a:r>
              <a:rPr lang="pt-BR" dirty="0"/>
              <a:t>anje broja piksela fotografije primenom interpolacionih metoda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5154-8692-4389-BC92-27091965B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Nikola </a:t>
            </a:r>
            <a:r>
              <a:rPr lang="en-US" dirty="0" err="1"/>
              <a:t>Pantoi</a:t>
            </a:r>
            <a:r>
              <a:rPr lang="sr-Latn-RS" dirty="0"/>
              <a:t>ć</a:t>
            </a:r>
            <a:r>
              <a:rPr lang="en-US" dirty="0"/>
              <a:t> RA135/2023 </a:t>
            </a:r>
          </a:p>
        </p:txBody>
      </p:sp>
    </p:spTree>
    <p:extLst>
      <p:ext uri="{BB962C8B-B14F-4D97-AF65-F5344CB8AC3E}">
        <p14:creationId xmlns:p14="http://schemas.microsoft.com/office/powerpoint/2010/main" val="421779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F7-9A71-47B8-8E17-261CC27C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Telo 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72222-5BC8-4007-946B-B5CA0ADCD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9" y="1882775"/>
            <a:ext cx="8117622" cy="4351338"/>
          </a:xfrm>
        </p:spPr>
      </p:pic>
    </p:spTree>
    <p:extLst>
      <p:ext uri="{BB962C8B-B14F-4D97-AF65-F5344CB8AC3E}">
        <p14:creationId xmlns:p14="http://schemas.microsoft.com/office/powerpoint/2010/main" val="199672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C930B-3376-4F93-9A5D-22FC729E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1" y="1690688"/>
            <a:ext cx="8015195" cy="4802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E5B02-B5D0-4E5C-B92E-07C1777B76BE}"/>
              </a:ext>
            </a:extLst>
          </p:cNvPr>
          <p:cNvSpPr txBox="1"/>
          <p:nvPr/>
        </p:nvSpPr>
        <p:spPr>
          <a:xfrm>
            <a:off x="8785782" y="4497180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51348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C246-0C2A-4DDE-A830-BBF21E6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CCCE1-4C48-49A7-BF5F-E6D425D3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1685395"/>
            <a:ext cx="8095761" cy="4807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D5A09-B4E6-4973-AB95-11CB71B8707C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352170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938-74A2-43A8-9968-3D7BF815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Pokretanje int</a:t>
            </a:r>
            <a:r>
              <a:rPr lang="en-US" dirty="0" err="1"/>
              <a:t>erpolacije</a:t>
            </a:r>
            <a:r>
              <a:rPr lang="en-US" dirty="0"/>
              <a:t> </a:t>
            </a:r>
            <a:r>
              <a:rPr lang="sr-Latn-RS" dirty="0"/>
              <a:t>istreniranom neurtonskom mrežom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7CF8E-CC9A-483C-87F7-B7FBC7650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5650"/>
            <a:ext cx="89798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A463-7DAA-468E-8439-2F7C83A0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05" y="2688431"/>
            <a:ext cx="5166595" cy="14811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2B63F-87E9-4698-82D4-132B2CBE7008}"/>
              </a:ext>
            </a:extLst>
          </p:cNvPr>
          <p:cNvCxnSpPr>
            <a:cxnSpLocks/>
          </p:cNvCxnSpPr>
          <p:nvPr/>
        </p:nvCxnSpPr>
        <p:spPr>
          <a:xfrm flipH="1">
            <a:off x="6753226" y="3114675"/>
            <a:ext cx="542924" cy="118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4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F7-9A71-47B8-8E17-261CC27C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Telo 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FCAC73-EE0D-4A83-9E15-A019DABC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155" y="1863725"/>
            <a:ext cx="7398790" cy="4351338"/>
          </a:xfrm>
        </p:spPr>
      </p:pic>
    </p:spTree>
    <p:extLst>
      <p:ext uri="{BB962C8B-B14F-4D97-AF65-F5344CB8AC3E}">
        <p14:creationId xmlns:p14="http://schemas.microsoft.com/office/powerpoint/2010/main" val="142691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C246-0C2A-4DDE-A830-BBF21E6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8D481-7967-4BDD-96C2-E6C8B392CF82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79366-3DEC-4888-8DAC-0B77FB6B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" y="1670369"/>
            <a:ext cx="8088844" cy="45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2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DD0E-C3F9-4C3C-AFDC-4F4F031A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02FB0-7D51-4F56-B9BD-C2A2AE929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85" y="1957601"/>
            <a:ext cx="821347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44727-4541-42B3-856F-821CEF15F391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255381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AE53-7C9D-481D-934F-4E5EBAEC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(IInterpolator.h)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18401-044B-47DA-8908-10D26E81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2831487"/>
            <a:ext cx="9096375" cy="2000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7EA5F-612E-4455-8D82-D202C607CCC4}"/>
              </a:ext>
            </a:extLst>
          </p:cNvPr>
          <p:cNvSpPr txBox="1"/>
          <p:nvPr/>
        </p:nvSpPr>
        <p:spPr>
          <a:xfrm>
            <a:off x="1547812" y="2328421"/>
            <a:ext cx="909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Interfejs koji implementira klasa svake interpolacijone metode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E2BE-A876-44F1-97E0-5E7FECFF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(Bilinear.cpp)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FD709-469B-45E2-96C9-1AFA6A72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05" y="1690688"/>
            <a:ext cx="5329514" cy="2368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1943E-E78E-4750-BBF2-CDBA229C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3" y="1981200"/>
            <a:ext cx="59721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3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Bilinear </a:t>
            </a:r>
            <a:r>
              <a:rPr lang="en-US" dirty="0" err="1"/>
              <a:t>Interpolacije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51D74-CC56-4594-9B47-342D8E068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2" y="1940498"/>
            <a:ext cx="3816514" cy="3993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B0F5-0E8D-42B6-8417-B55CF175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6" y="1940498"/>
            <a:ext cx="3816514" cy="399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CAAC9-70E9-4DC9-B847-B6121EB93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9" y="1940498"/>
            <a:ext cx="3816514" cy="3993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206171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199846" y="5934173"/>
            <a:ext cx="3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251129" y="5934173"/>
            <a:ext cx="37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Bilinear2x/upscaled_2x-input7_2x.jpg</a:t>
            </a:r>
          </a:p>
        </p:txBody>
      </p:sp>
    </p:spTree>
    <p:extLst>
      <p:ext uri="{BB962C8B-B14F-4D97-AF65-F5344CB8AC3E}">
        <p14:creationId xmlns:p14="http://schemas.microsoft.com/office/powerpoint/2010/main" val="174665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E684-B422-4D73-B01F-3FCF1CA0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Pokretanje</a:t>
            </a:r>
            <a:r>
              <a:rPr lang="en-US" dirty="0"/>
              <a:t>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FB22-F288-4BE4-9757-FDDE0A91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8" y="1825625"/>
            <a:ext cx="10515600" cy="4351338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 dirty="0" err="1"/>
              <a:t>integrisana</a:t>
            </a:r>
            <a:r>
              <a:rPr lang="en-US" dirty="0"/>
              <a:t> </a:t>
            </a:r>
            <a:r>
              <a:rPr lang="en-US" dirty="0" err="1"/>
              <a:t>opcija</a:t>
            </a:r>
            <a:r>
              <a:rPr lang="en-US" dirty="0"/>
              <a:t> za </a:t>
            </a:r>
            <a:r>
              <a:rPr lang="en-US" dirty="0" err="1"/>
              <a:t>pokretanje</a:t>
            </a:r>
            <a:endParaRPr lang="en-US" dirty="0"/>
          </a:p>
          <a:p>
            <a:r>
              <a:rPr lang="en-US" dirty="0"/>
              <a:t>Build: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-S . -B build -G “Ninja”</a:t>
            </a:r>
          </a:p>
          <a:p>
            <a:r>
              <a:rPr lang="en-US" dirty="0"/>
              <a:t>Custom targets: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Train and Export CNN: 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train_cnn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Export last .</a:t>
            </a:r>
            <a:r>
              <a:rPr lang="en-US" sz="2000" dirty="0" err="1"/>
              <a:t>pth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export_onnx</a:t>
            </a:r>
            <a:endParaRPr lang="en-US" sz="2000" dirty="0"/>
          </a:p>
          <a:p>
            <a:r>
              <a:rPr lang="en-US" dirty="0"/>
              <a:t>Run: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–-build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—-config Debug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4D62-981E-4531-88C0-4455C824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822" y="1825625"/>
            <a:ext cx="3637481" cy="261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07ADD-4C5D-4B9A-9BF9-1CD3AD5B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97" y="1928567"/>
            <a:ext cx="3143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1E46-E1A8-4302-88AE-E32CF03E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(bicubic.cpp)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07807-24CC-460D-9921-2433A62D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110" y="1690688"/>
            <a:ext cx="6681779" cy="5033029"/>
          </a:xfrm>
        </p:spPr>
      </p:pic>
    </p:spTree>
    <p:extLst>
      <p:ext uri="{BB962C8B-B14F-4D97-AF65-F5344CB8AC3E}">
        <p14:creationId xmlns:p14="http://schemas.microsoft.com/office/powerpoint/2010/main" val="14672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419F-A969-4F0C-A0C7-96107C5C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(bicubic.cpp)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794F8FE-E1C5-4349-9055-397B63276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93" y="1807941"/>
            <a:ext cx="7077075" cy="21431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1CEB6D-C2C0-4939-899B-61EBA671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45" y="3055414"/>
            <a:ext cx="5991762" cy="38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9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Bicubic </a:t>
            </a:r>
            <a:r>
              <a:rPr lang="en-US" dirty="0" err="1"/>
              <a:t>Interpolacije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206171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257454" y="5934173"/>
            <a:ext cx="3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 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251129" y="5934173"/>
            <a:ext cx="37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 /upscaled_2x-input7_2x.jpg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B962AF-2550-473A-8CFB-77433FEA1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1" y="1946635"/>
            <a:ext cx="3792310" cy="398753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3E3F520-4B1A-4301-8086-924CF1B3E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55" y="1940498"/>
            <a:ext cx="3792309" cy="3987538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937C3-84C6-4192-AA29-C336D4B1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9" y="1940498"/>
            <a:ext cx="3792308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E5C8-ED13-47A4-BD90-4C14FE89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Multi-Layer Cognitive Neural Network</a:t>
            </a:r>
            <a:br>
              <a:rPr lang="en-US" dirty="0"/>
            </a:br>
            <a:r>
              <a:rPr lang="en-US" sz="2800" dirty="0"/>
              <a:t>(SRCNN.py)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139AE-6E09-44DC-9FE2-CBAEE2AF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391" y="1411288"/>
            <a:ext cx="6669218" cy="5153156"/>
          </a:xfrm>
        </p:spPr>
      </p:pic>
    </p:spTree>
    <p:extLst>
      <p:ext uri="{BB962C8B-B14F-4D97-AF65-F5344CB8AC3E}">
        <p14:creationId xmlns:p14="http://schemas.microsoft.com/office/powerpoint/2010/main" val="265558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3525-8B0B-4CF5-A3B2-7973D95A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29" y="12945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Formiranje</a:t>
            </a:r>
            <a:r>
              <a:rPr lang="en-US" dirty="0"/>
              <a:t> </a:t>
            </a:r>
            <a:r>
              <a:rPr lang="en-US" dirty="0" err="1"/>
              <a:t>Dataseta</a:t>
            </a:r>
            <a:r>
              <a:rPr lang="en-US" dirty="0"/>
              <a:t> za </a:t>
            </a:r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(SRDataset.py)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670C7-38F4-40DE-BFF9-55C6E5491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438" y="1919893"/>
            <a:ext cx="6693783" cy="4351338"/>
          </a:xfrm>
        </p:spPr>
      </p:pic>
    </p:spTree>
    <p:extLst>
      <p:ext uri="{BB962C8B-B14F-4D97-AF65-F5344CB8AC3E}">
        <p14:creationId xmlns:p14="http://schemas.microsoft.com/office/powerpoint/2010/main" val="355696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9CE3-9B8F-4CBC-A047-9823CD82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Veštačko povećanje dataseta</a:t>
            </a:r>
            <a:r>
              <a:rPr lang="en-US" dirty="0"/>
              <a:t> – par</a:t>
            </a:r>
            <a:r>
              <a:rPr lang="sr-Latn-RS" dirty="0"/>
              <a:t>čanje</a:t>
            </a:r>
            <a:br>
              <a:rPr lang="sr-Latn-RS" dirty="0"/>
            </a:br>
            <a:r>
              <a:rPr lang="en-US" sz="2800" dirty="0"/>
              <a:t>(SRDataset.py)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B46C-7517-4C0C-A130-B729002D4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601" y="1853906"/>
            <a:ext cx="7490821" cy="4351338"/>
          </a:xfrm>
        </p:spPr>
      </p:pic>
    </p:spTree>
    <p:extLst>
      <p:ext uri="{BB962C8B-B14F-4D97-AF65-F5344CB8AC3E}">
        <p14:creationId xmlns:p14="http://schemas.microsoft.com/office/powerpoint/2010/main" val="385895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120B-189C-4B11-BF2E-CB61D10A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Veštačko povećanje dataseta</a:t>
            </a:r>
            <a:r>
              <a:rPr lang="en-US" dirty="0"/>
              <a:t> – </a:t>
            </a:r>
            <a:r>
              <a:rPr lang="sr-Latn-RS" dirty="0"/>
              <a:t>augumentacija</a:t>
            </a:r>
            <a:br>
              <a:rPr lang="sr-Latn-RS" dirty="0"/>
            </a:br>
            <a:r>
              <a:rPr lang="en-US" sz="2800" dirty="0"/>
              <a:t>(SRDataset.py)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F0FB-9174-4BB4-B64E-5FF0620B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D62B-B9D3-44C9-B524-EA8A2B16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35" y="2164580"/>
            <a:ext cx="6281330" cy="36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869F-687C-47A3-8540-26827DAA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25B57-998A-46F4-9913-90A0C4E23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11" y="1825625"/>
            <a:ext cx="7462778" cy="4351338"/>
          </a:xfrm>
        </p:spPr>
      </p:pic>
    </p:spTree>
    <p:extLst>
      <p:ext uri="{BB962C8B-B14F-4D97-AF65-F5344CB8AC3E}">
        <p14:creationId xmlns:p14="http://schemas.microsoft.com/office/powerpoint/2010/main" val="18406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A57A-9DB0-4CFA-962F-4F9DD263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04591-9C73-4D4F-A89E-7D0046982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217" y="1825625"/>
            <a:ext cx="5477566" cy="4351338"/>
          </a:xfrm>
        </p:spPr>
      </p:pic>
    </p:spTree>
    <p:extLst>
      <p:ext uri="{BB962C8B-B14F-4D97-AF65-F5344CB8AC3E}">
        <p14:creationId xmlns:p14="http://schemas.microsoft.com/office/powerpoint/2010/main" val="63669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5735-FE20-44A2-A92E-CB599012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C1CE0-4B3F-44A2-ADD3-1E9C15C8E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680" y="1690688"/>
            <a:ext cx="7348639" cy="5064603"/>
          </a:xfrm>
        </p:spPr>
      </p:pic>
    </p:spTree>
    <p:extLst>
      <p:ext uri="{BB962C8B-B14F-4D97-AF65-F5344CB8AC3E}">
        <p14:creationId xmlns:p14="http://schemas.microsoft.com/office/powerpoint/2010/main" val="154257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8DE2-0EB5-42F2-9409-FD9F677F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sr-Latn-RS" dirty="0"/>
              <a:t>rezulta</a:t>
            </a:r>
            <a:r>
              <a:rPr lang="en-US" dirty="0"/>
              <a:t>ta</a:t>
            </a:r>
            <a:br>
              <a:rPr lang="sr-Latn-RS" dirty="0"/>
            </a:br>
            <a:r>
              <a:rPr lang="sr-Latn-RS" sz="2800" dirty="0"/>
              <a:t>(PSNR</a:t>
            </a:r>
            <a:r>
              <a:rPr lang="en-US" sz="2800" dirty="0"/>
              <a:t>,</a:t>
            </a:r>
            <a:r>
              <a:rPr lang="sr-Latn-RS" sz="2800" dirty="0"/>
              <a:t> SSIM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vreme</a:t>
            </a:r>
            <a:r>
              <a:rPr lang="sr-Latn-RS" sz="2800" dirty="0"/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4ED1C-BA69-4E45-9D58-934BACAF0448}"/>
              </a:ext>
            </a:extLst>
          </p:cNvPr>
          <p:cNvSpPr txBox="1"/>
          <p:nvPr/>
        </p:nvSpPr>
        <p:spPr>
          <a:xfrm>
            <a:off x="838200" y="498678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Dobijen rezultat opravdava pretpostavku: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Bilinear – </a:t>
            </a:r>
            <a:r>
              <a:rPr lang="en-US" dirty="0" err="1"/>
              <a:t>najbr</a:t>
            </a:r>
            <a:r>
              <a:rPr lang="sr-Latn-RS" dirty="0"/>
              <a:t>ž</a:t>
            </a:r>
            <a:r>
              <a:rPr lang="en-US" dirty="0"/>
              <a:t>a </a:t>
            </a:r>
            <a:r>
              <a:rPr lang="en-US" dirty="0" err="1"/>
              <a:t>metoda</a:t>
            </a:r>
            <a:r>
              <a:rPr lang="sr-Latn-RS" dirty="0"/>
              <a:t>, ali najveća greška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Bicubic</a:t>
            </a:r>
            <a:r>
              <a:rPr lang="en-US" dirty="0"/>
              <a:t> -</a:t>
            </a:r>
            <a:r>
              <a:rPr lang="sr-Latn-RS" dirty="0"/>
              <a:t> srednje vreme, srednja greška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Neuronska mreža </a:t>
            </a:r>
            <a:r>
              <a:rPr lang="en-US" dirty="0"/>
              <a:t>– </a:t>
            </a:r>
            <a:r>
              <a:rPr lang="en-US" dirty="0" err="1"/>
              <a:t>dugo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treniranja</a:t>
            </a:r>
            <a:r>
              <a:rPr lang="en-US" dirty="0"/>
              <a:t>, </a:t>
            </a:r>
            <a:r>
              <a:rPr lang="en-US" dirty="0" err="1"/>
              <a:t>najmanja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sr-Latn-RS" dirty="0"/>
              <a:t>ška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SRCNN v1 – 22 epochs/ 30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SRCNN V2 – 96 epochs/ 240 min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D20FF-4F23-40BB-BBD5-A0D1702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47850"/>
            <a:ext cx="10591800" cy="31623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D508C4-9577-4A8D-8A6A-DD1B7679D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59" y="403029"/>
            <a:ext cx="2319779" cy="465088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8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1134-949A-4C7B-8391-3FA1C977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Export .pth </a:t>
            </a:r>
            <a:r>
              <a:rPr lang="en-US" dirty="0"/>
              <a:t>u .</a:t>
            </a:r>
            <a:r>
              <a:rPr lang="en-US" dirty="0" err="1"/>
              <a:t>onnx</a:t>
            </a:r>
            <a:br>
              <a:rPr lang="en-US" dirty="0"/>
            </a:br>
            <a:r>
              <a:rPr lang="en-US" sz="2800" dirty="0"/>
              <a:t>(export_onnx.py)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17793-ED50-4BB8-8C1D-EF234682E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1" y="1825625"/>
            <a:ext cx="6631718" cy="4351338"/>
          </a:xfrm>
        </p:spPr>
      </p:pic>
    </p:spTree>
    <p:extLst>
      <p:ext uri="{BB962C8B-B14F-4D97-AF65-F5344CB8AC3E}">
        <p14:creationId xmlns:p14="http://schemas.microsoft.com/office/powerpoint/2010/main" val="302046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498C-B7DE-46A5-A72A-C2ECB0C8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Inicijalizacija</a:t>
            </a:r>
            <a:r>
              <a:rPr lang="en-US" dirty="0"/>
              <a:t> ONNX </a:t>
            </a:r>
            <a:r>
              <a:rPr lang="en-US" dirty="0" err="1"/>
              <a:t>modela</a:t>
            </a:r>
            <a:r>
              <a:rPr lang="en-US" dirty="0"/>
              <a:t> u C++</a:t>
            </a:r>
            <a:br>
              <a:rPr lang="en-US" dirty="0"/>
            </a:br>
            <a:r>
              <a:rPr lang="en-US" sz="2800" dirty="0"/>
              <a:t>(SRCNNUpscaler.cpp)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91AAB-2347-4D1D-A37E-DFDACDED5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19505"/>
            <a:ext cx="9448800" cy="4076700"/>
          </a:xfrm>
        </p:spPr>
      </p:pic>
    </p:spTree>
    <p:extLst>
      <p:ext uri="{BB962C8B-B14F-4D97-AF65-F5344CB8AC3E}">
        <p14:creationId xmlns:p14="http://schemas.microsoft.com/office/powerpoint/2010/main" val="73743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F3CB-5520-4D67-9E31-849E1AE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dirty="0"/>
              <a:t>Upscale </a:t>
            </a:r>
            <a:r>
              <a:rPr lang="en-US" sz="4900" dirty="0" err="1"/>
              <a:t>slike</a:t>
            </a:r>
            <a:r>
              <a:rPr lang="en-US" sz="4900" dirty="0"/>
              <a:t> </a:t>
            </a:r>
            <a:r>
              <a:rPr lang="en-US" sz="4900" dirty="0" err="1"/>
              <a:t>koriste</a:t>
            </a:r>
            <a:r>
              <a:rPr lang="sr-Latn-RS" sz="4900" dirty="0"/>
              <a:t>ći ONNX model</a:t>
            </a:r>
            <a:r>
              <a:rPr lang="en-US" sz="4900" dirty="0"/>
              <a:t> 1</a:t>
            </a:r>
            <a:br>
              <a:rPr lang="en-US" dirty="0"/>
            </a:br>
            <a:r>
              <a:rPr lang="en-US" sz="3100" dirty="0"/>
              <a:t>(SRCNNUpscaler.cpp)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53833E-667A-4E69-B1F9-35EDE336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814990"/>
            <a:ext cx="9525000" cy="1543050"/>
          </a:xfrm>
        </p:spPr>
      </p:pic>
    </p:spTree>
    <p:extLst>
      <p:ext uri="{BB962C8B-B14F-4D97-AF65-F5344CB8AC3E}">
        <p14:creationId xmlns:p14="http://schemas.microsoft.com/office/powerpoint/2010/main" val="424547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F0EA-C66C-4A95-B5C4-ABC79EB0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Konvertovanje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OpenCV </a:t>
            </a:r>
            <a:r>
              <a:rPr lang="en-US" dirty="0" err="1"/>
              <a:t>matricu</a:t>
            </a:r>
            <a:br>
              <a:rPr lang="en-US" dirty="0"/>
            </a:br>
            <a:r>
              <a:rPr lang="en-US" sz="2800" dirty="0"/>
              <a:t>(SRCNNUpscaler.cpp)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D3EB9-9111-47AD-94DA-9E030C45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984" y="2165933"/>
            <a:ext cx="8168031" cy="4229474"/>
          </a:xfrm>
        </p:spPr>
      </p:pic>
    </p:spTree>
    <p:extLst>
      <p:ext uri="{BB962C8B-B14F-4D97-AF65-F5344CB8AC3E}">
        <p14:creationId xmlns:p14="http://schemas.microsoft.com/office/powerpoint/2010/main" val="3868192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533E-B770-47D6-90F7-D2AA739E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sz="4400" dirty="0"/>
              <a:t>Upscale </a:t>
            </a:r>
            <a:r>
              <a:rPr lang="en-US" sz="4400" dirty="0" err="1"/>
              <a:t>slike</a:t>
            </a:r>
            <a:r>
              <a:rPr lang="en-US" sz="4400" dirty="0"/>
              <a:t> </a:t>
            </a:r>
            <a:r>
              <a:rPr lang="en-US" sz="4400" dirty="0" err="1"/>
              <a:t>koriste</a:t>
            </a:r>
            <a:r>
              <a:rPr lang="sr-Latn-RS" sz="4400" dirty="0"/>
              <a:t>ći ONNX model</a:t>
            </a:r>
            <a:r>
              <a:rPr lang="en-US" sz="4400" dirty="0"/>
              <a:t> </a:t>
            </a:r>
            <a:r>
              <a:rPr lang="sr-Latn-RS" sz="4400" dirty="0"/>
              <a:t>2</a:t>
            </a:r>
            <a:br>
              <a:rPr lang="en-US" dirty="0"/>
            </a:br>
            <a:r>
              <a:rPr lang="en-US" sz="2400" dirty="0"/>
              <a:t>(SRCNNUpscaler.cpp)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CF40-EDD1-4F1A-9659-ED48A4AB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559A2-7B49-44B3-86A8-83951B39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90688"/>
            <a:ext cx="82772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A524-A98E-4000-92AD-2F4C11FE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29"/>
            <a:ext cx="10515600" cy="1325563"/>
          </a:xfrm>
        </p:spPr>
        <p:txBody>
          <a:bodyPr/>
          <a:lstStyle/>
          <a:p>
            <a:pPr algn="ctr"/>
            <a:r>
              <a:rPr lang="sr-Latn-RS" sz="4400" dirty="0"/>
              <a:t>Inferencija</a:t>
            </a:r>
            <a:br>
              <a:rPr lang="en-US" dirty="0"/>
            </a:br>
            <a:r>
              <a:rPr lang="en-US" sz="2400" dirty="0"/>
              <a:t>(SRCNNUpscaler.cpp)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16A74-1588-48CC-A67C-BFFEBFD6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442" y="1619633"/>
            <a:ext cx="6857115" cy="5087538"/>
          </a:xfrm>
        </p:spPr>
      </p:pic>
    </p:spTree>
    <p:extLst>
      <p:ext uri="{BB962C8B-B14F-4D97-AF65-F5344CB8AC3E}">
        <p14:creationId xmlns:p14="http://schemas.microsoft.com/office/powerpoint/2010/main" val="36888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1665-F8D5-46CA-BD22-B1956629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Konvertovanje</a:t>
            </a:r>
            <a:r>
              <a:rPr lang="en-US" dirty="0"/>
              <a:t> OpenCV matric</a:t>
            </a:r>
            <a:r>
              <a:rPr lang="sr-Latn-RS" dirty="0"/>
              <a:t>e u sliku</a:t>
            </a:r>
            <a:br>
              <a:rPr lang="sr-Latn-RS" dirty="0"/>
            </a:br>
            <a:r>
              <a:rPr lang="en-US" sz="2800" dirty="0"/>
              <a:t>(SRCNNUpscaler.cpp)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35950-6485-43B5-9419-83A50C06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88D4D-A668-43E2-B01A-0285521F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9" y="1825625"/>
            <a:ext cx="8052601" cy="44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3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CNN Upscale-</a:t>
            </a:r>
            <a:r>
              <a:rPr lang="en-US" dirty="0" err="1"/>
              <a:t>ovanja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59982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053657" y="5934172"/>
            <a:ext cx="39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160163" y="5934172"/>
            <a:ext cx="39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srcnn_v2/2x/upscaled_2x-input7_2x.jpg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8BB2-D161-405C-A2DF-6A3FB771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" y="1940497"/>
            <a:ext cx="3816514" cy="3993675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65FEB7C-6743-4277-86D9-93AA7165A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5" y="1940497"/>
            <a:ext cx="3792310" cy="3993675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7C14E3-74D6-4C0C-B772-27E18F2F8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8" y="1940497"/>
            <a:ext cx="3734702" cy="39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09D8-39D5-4E34-88E6-8A82A7C2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MSE </a:t>
            </a:r>
            <a:r>
              <a:rPr lang="en-US" dirty="0" err="1"/>
              <a:t>metrika</a:t>
            </a:r>
            <a:br>
              <a:rPr lang="en-US" dirty="0"/>
            </a:br>
            <a:r>
              <a:rPr lang="en-US" sz="2800" dirty="0"/>
              <a:t>(Metrics.cpp)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2608A-6E80-403A-838D-7D4BF09D7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919893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323758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3B78-B438-42F9-A785-16C2BEC6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MSE </a:t>
            </a:r>
            <a:r>
              <a:rPr lang="en-US" dirty="0" err="1"/>
              <a:t>metrika</a:t>
            </a:r>
            <a:br>
              <a:rPr lang="en-US" dirty="0"/>
            </a:br>
            <a:r>
              <a:rPr lang="en-US" sz="2800" dirty="0"/>
              <a:t>(Metrics.cpp)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9089-8BC8-4D05-94C9-2B2044D54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559925"/>
            <a:ext cx="10325100" cy="2756793"/>
          </a:xfrm>
        </p:spPr>
      </p:pic>
    </p:spTree>
    <p:extLst>
      <p:ext uri="{BB962C8B-B14F-4D97-AF65-F5344CB8AC3E}">
        <p14:creationId xmlns:p14="http://schemas.microsoft.com/office/powerpoint/2010/main" val="85526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30FB-EF58-405D-9BB3-F711EF32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(2x </a:t>
            </a:r>
            <a:r>
              <a:rPr lang="en-US" sz="2800" dirty="0" err="1"/>
              <a:t>Upsacle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E594E-6E39-47DC-884A-07E010EA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" y="1748230"/>
            <a:ext cx="3898426" cy="3898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7676D-FECD-4463-8B96-2579B2A2A164}"/>
              </a:ext>
            </a:extLst>
          </p:cNvPr>
          <p:cNvSpPr txBox="1"/>
          <p:nvPr/>
        </p:nvSpPr>
        <p:spPr>
          <a:xfrm>
            <a:off x="79350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 2x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15DAF-B1DB-4934-B64B-299C650E2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26" y="1748230"/>
            <a:ext cx="3898426" cy="389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F3AAE-F292-4DCE-95FB-30E40E36E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2" y="1748230"/>
            <a:ext cx="3898426" cy="3898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18A7A-84D0-4FBB-AC67-FEE24D4034C0}"/>
              </a:ext>
            </a:extLst>
          </p:cNvPr>
          <p:cNvSpPr txBox="1"/>
          <p:nvPr/>
        </p:nvSpPr>
        <p:spPr>
          <a:xfrm>
            <a:off x="4057126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 2x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A4D2-169B-4DF5-8BA4-4DFC93DE9E4B}"/>
              </a:ext>
            </a:extLst>
          </p:cNvPr>
          <p:cNvSpPr txBox="1"/>
          <p:nvPr/>
        </p:nvSpPr>
        <p:spPr>
          <a:xfrm>
            <a:off x="8114252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 2x</a:t>
            </a:r>
          </a:p>
        </p:txBody>
      </p:sp>
    </p:spTree>
    <p:extLst>
      <p:ext uri="{BB962C8B-B14F-4D97-AF65-F5344CB8AC3E}">
        <p14:creationId xmlns:p14="http://schemas.microsoft.com/office/powerpoint/2010/main" val="2029210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A069-FD2F-4910-B283-D5D3A8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inicijalizacija</a:t>
            </a:r>
            <a:br>
              <a:rPr lang="en-US" dirty="0"/>
            </a:br>
            <a:r>
              <a:rPr lang="en-US" sz="2800" dirty="0"/>
              <a:t>(Metrics.cpp)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14229-49B6-442E-8A6B-58D92028C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048" y="1825625"/>
            <a:ext cx="7691903" cy="4351338"/>
          </a:xfrm>
        </p:spPr>
      </p:pic>
    </p:spTree>
    <p:extLst>
      <p:ext uri="{BB962C8B-B14F-4D97-AF65-F5344CB8AC3E}">
        <p14:creationId xmlns:p14="http://schemas.microsoft.com/office/powerpoint/2010/main" val="2400159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DC75-91BE-4D02-9064-26BB610B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Gaussian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D8101-E41E-492D-AF83-1643D041E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851" y="1825625"/>
            <a:ext cx="8052298" cy="4351338"/>
          </a:xfrm>
        </p:spPr>
      </p:pic>
    </p:spTree>
    <p:extLst>
      <p:ext uri="{BB962C8B-B14F-4D97-AF65-F5344CB8AC3E}">
        <p14:creationId xmlns:p14="http://schemas.microsoft.com/office/powerpoint/2010/main" val="2456771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363F-E8E1-4604-B1A6-AF69DDE9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Vrednost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kanal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0990D-50EB-48A1-A36C-7685A9B8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83" y="1690688"/>
            <a:ext cx="7136385" cy="5062165"/>
          </a:xfrm>
        </p:spPr>
      </p:pic>
    </p:spTree>
    <p:extLst>
      <p:ext uri="{BB962C8B-B14F-4D97-AF65-F5344CB8AC3E}">
        <p14:creationId xmlns:p14="http://schemas.microsoft.com/office/powerpoint/2010/main" val="2915509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900D-53ED-436B-9631-1DF36B23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2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Vrednost</a:t>
            </a:r>
            <a:r>
              <a:rPr lang="en-US" dirty="0"/>
              <a:t> za RGB </a:t>
            </a:r>
            <a:r>
              <a:rPr lang="en-US" dirty="0" err="1"/>
              <a:t>kanale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3C308-EB67-4BFD-AB88-F0098B8EF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21" y="1825625"/>
            <a:ext cx="10277357" cy="4351338"/>
          </a:xfrm>
        </p:spPr>
      </p:pic>
    </p:spTree>
    <p:extLst>
      <p:ext uri="{BB962C8B-B14F-4D97-AF65-F5344CB8AC3E}">
        <p14:creationId xmlns:p14="http://schemas.microsoft.com/office/powerpoint/2010/main" val="292624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D6B6-61FF-4BFB-9297-91793C67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Konvolucija</a:t>
            </a:r>
            <a:r>
              <a:rPr lang="en-US" dirty="0"/>
              <a:t> (1. pass)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A960F-57BF-4348-AEDE-2C61A2F62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851" y="1825625"/>
            <a:ext cx="6914298" cy="4351338"/>
          </a:xfrm>
        </p:spPr>
      </p:pic>
    </p:spTree>
    <p:extLst>
      <p:ext uri="{BB962C8B-B14F-4D97-AF65-F5344CB8AC3E}">
        <p14:creationId xmlns:p14="http://schemas.microsoft.com/office/powerpoint/2010/main" val="2707867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94A0-BB30-4246-81C6-86FFE18D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Konvolucija</a:t>
            </a:r>
            <a:r>
              <a:rPr lang="en-US" dirty="0"/>
              <a:t> (2. pass)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87384-3BA4-4723-8967-3004AB00D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324" y="1825625"/>
            <a:ext cx="5793351" cy="4351338"/>
          </a:xfrm>
        </p:spPr>
      </p:pic>
    </p:spTree>
    <p:extLst>
      <p:ext uri="{BB962C8B-B14F-4D97-AF65-F5344CB8AC3E}">
        <p14:creationId xmlns:p14="http://schemas.microsoft.com/office/powerpoint/2010/main" val="231749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9E8E-062B-48C8-AD0B-3E7611DD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(4x </a:t>
            </a:r>
            <a:r>
              <a:rPr lang="en-US" sz="2800" dirty="0" err="1"/>
              <a:t>Upsacle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EAEF7-74EF-4BF9-9316-9517B6496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3" y="1772239"/>
            <a:ext cx="3882395" cy="38823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16FBC-0563-4BC2-8F0B-8545840E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22" y="1772239"/>
            <a:ext cx="3882395" cy="3882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5BACA-1F2B-40B7-8E58-2A1296AC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41" y="1772239"/>
            <a:ext cx="3882396" cy="3882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AC7A2-488C-4A4F-8EFA-A4E927FB29CB}"/>
              </a:ext>
            </a:extLst>
          </p:cNvPr>
          <p:cNvSpPr txBox="1"/>
          <p:nvPr/>
        </p:nvSpPr>
        <p:spPr>
          <a:xfrm>
            <a:off x="325687" y="5654634"/>
            <a:ext cx="348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 4x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2E14D-B944-418F-9D54-B84648100D8D}"/>
              </a:ext>
            </a:extLst>
          </p:cNvPr>
          <p:cNvSpPr txBox="1"/>
          <p:nvPr/>
        </p:nvSpPr>
        <p:spPr>
          <a:xfrm>
            <a:off x="4203214" y="5653087"/>
            <a:ext cx="3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 4x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E0823-FCDD-4987-9709-B52FEAF79484}"/>
              </a:ext>
            </a:extLst>
          </p:cNvPr>
          <p:cNvSpPr txBox="1"/>
          <p:nvPr/>
        </p:nvSpPr>
        <p:spPr>
          <a:xfrm>
            <a:off x="8194633" y="5653087"/>
            <a:ext cx="3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 4x</a:t>
            </a:r>
          </a:p>
        </p:txBody>
      </p:sp>
    </p:spTree>
    <p:extLst>
      <p:ext uri="{BB962C8B-B14F-4D97-AF65-F5344CB8AC3E}">
        <p14:creationId xmlns:p14="http://schemas.microsoft.com/office/powerpoint/2010/main" val="73602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B957-7D84-41BC-8181-51485FE0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</a:t>
            </a:r>
            <a:br>
              <a:rPr lang="sr-Latn-RS" dirty="0"/>
            </a:br>
            <a:r>
              <a:rPr lang="sr-Latn-RS" sz="2800" dirty="0"/>
              <a:t>(Image.h)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9439E-87E6-4ED8-8C91-EEF762F08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285" y="4921087"/>
            <a:ext cx="3762375" cy="1343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9343A-0A77-4CD4-8265-48283CBC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920" y="1929746"/>
            <a:ext cx="80391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D4912-7716-4B98-9811-5845B9FE6CD6}"/>
              </a:ext>
            </a:extLst>
          </p:cNvPr>
          <p:cNvSpPr txBox="1"/>
          <p:nvPr/>
        </p:nvSpPr>
        <p:spPr>
          <a:xfrm>
            <a:off x="429828" y="2366170"/>
            <a:ext cx="262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 </a:t>
            </a:r>
            <a:r>
              <a:rPr lang="en-US" dirty="0" err="1"/>
              <a:t>reprezentacija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1D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dirty="0" err="1"/>
              <a:t>piksela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Mogu</a:t>
            </a:r>
            <a:r>
              <a:rPr lang="sr-Latn-RS" dirty="0"/>
              <a:t>će direktno učitavanje i sačuvana u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9E32-8E22-4D50-8E90-D144F1D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Core</a:t>
            </a:r>
            <a:br>
              <a:rPr lang="sr-Latn-RS" dirty="0"/>
            </a:br>
            <a:r>
              <a:rPr lang="sr-Latn-RS" sz="2800" dirty="0"/>
              <a:t>(Scaler.cpp)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8CF56-CF90-46F4-8275-AB0242774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561" y="1825625"/>
            <a:ext cx="9498878" cy="4351338"/>
          </a:xfrm>
        </p:spPr>
      </p:pic>
    </p:spTree>
    <p:extLst>
      <p:ext uri="{BB962C8B-B14F-4D97-AF65-F5344CB8AC3E}">
        <p14:creationId xmlns:p14="http://schemas.microsoft.com/office/powerpoint/2010/main" val="41458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B781-BC4D-4666-9B17-639A8B5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r-Latn-RS" dirty="0"/>
              <a:t>Inicijalizacija glavnom programa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sz="2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EA98DB-B319-478C-8D0B-969043A3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454" y="2016125"/>
            <a:ext cx="7794842" cy="4351338"/>
          </a:xfrm>
        </p:spPr>
      </p:pic>
    </p:spTree>
    <p:extLst>
      <p:ext uri="{BB962C8B-B14F-4D97-AF65-F5344CB8AC3E}">
        <p14:creationId xmlns:p14="http://schemas.microsoft.com/office/powerpoint/2010/main" val="225228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C8EB-FCE8-4F38-8AFE-434A04F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Pokretanje klasičnih interpolacijonih metoda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1991D-25EB-4D2E-8C36-D4400B583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7319"/>
            <a:ext cx="10353675" cy="1200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E03CF-46BC-4C34-A7CB-1173097A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4164012"/>
            <a:ext cx="6600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713</Words>
  <Application>Microsoft Office PowerPoint</Application>
  <PresentationFormat>Widescreen</PresentationFormat>
  <Paragraphs>100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Cascadia Mono</vt:lpstr>
      <vt:lpstr>Office Theme</vt:lpstr>
      <vt:lpstr>Povećanje broja piksela fotografije primenom interpolacionih metoda</vt:lpstr>
      <vt:lpstr>Pokretanje programa</vt:lpstr>
      <vt:lpstr>Poredjenje rezultata (PSNR, SSIM i vreme)</vt:lpstr>
      <vt:lpstr>Poredjenje rezultata  (2x Upsacle)</vt:lpstr>
      <vt:lpstr>Poredjenje rezultata  (4x Upsacle)</vt:lpstr>
      <vt:lpstr>Core (Image.h)</vt:lpstr>
      <vt:lpstr>Core (Scaler.cpp)</vt:lpstr>
      <vt:lpstr>Inicijalizacija glavnom programa (Image Upscaler.cpp)</vt:lpstr>
      <vt:lpstr>Pokretanje klasičnih interpolacijonih metoda (Image Upscaler.cpp)</vt:lpstr>
      <vt:lpstr>Telo run_upscale() funkcije (Image Upscaler.cpp)</vt:lpstr>
      <vt:lpstr>Primeri ispisa run_upscale() funkcije</vt:lpstr>
      <vt:lpstr>Primeri ispisa run_upscale() funkcije</vt:lpstr>
      <vt:lpstr>Pokretanje interpolacije istreniranom neurtonskom mrežom (Image Upscaler.cpp)</vt:lpstr>
      <vt:lpstr>Telo run_srcnn_upscale() funkcije (Image Upscaler.cpp)</vt:lpstr>
      <vt:lpstr>Primeri ispisa run_srcnn_upscale() funkcije</vt:lpstr>
      <vt:lpstr>Primeri ispisa run_srcnn_upscale() funkcije</vt:lpstr>
      <vt:lpstr>Interpolation (IInterpolator.h)</vt:lpstr>
      <vt:lpstr>Interpolation (Bilinear.cpp)</vt:lpstr>
      <vt:lpstr>Rezultati Bilinear Interpolacije</vt:lpstr>
      <vt:lpstr>Interpolation (bicubic.cpp)</vt:lpstr>
      <vt:lpstr>Interpolation (bicubic.cpp)</vt:lpstr>
      <vt:lpstr>Rezultati Bicubic Interpolacije</vt:lpstr>
      <vt:lpstr>Multi-Layer Cognitive Neural Network (SRCNN.py)</vt:lpstr>
      <vt:lpstr>Formiranje Dataseta za trening (SRDataset.py)</vt:lpstr>
      <vt:lpstr>Veštačko povećanje dataseta – parčanje (SRDataset.py)</vt:lpstr>
      <vt:lpstr>Veštačko povećanje dataseta – augumentacija (SRDataset.py)</vt:lpstr>
      <vt:lpstr>Trening (train_cnn.py)</vt:lpstr>
      <vt:lpstr>Trening (train_cnn.py)</vt:lpstr>
      <vt:lpstr>Trening (train_cnn.py)</vt:lpstr>
      <vt:lpstr>Export .pth u .onnx (export_onnx.py)</vt:lpstr>
      <vt:lpstr>Inicijalizacija ONNX modela u C++ (SRCNNUpscaler.cpp)</vt:lpstr>
      <vt:lpstr>Upscale slike koristeći ONNX model 1 (SRCNNUpscaler.cpp) </vt:lpstr>
      <vt:lpstr>Konvertovanje slike u OpenCV matricu (SRCNNUpscaler.cpp)</vt:lpstr>
      <vt:lpstr>Upscale slike koristeći ONNX model 2 (SRCNNUpscaler.cpp)</vt:lpstr>
      <vt:lpstr>Inferencija (SRCNNUpscaler.cpp)</vt:lpstr>
      <vt:lpstr>Konvertovanje OpenCV matrice u sliku (SRCNNUpscaler.cpp)</vt:lpstr>
      <vt:lpstr>Rezultati CNN Upscale-ovanja</vt:lpstr>
      <vt:lpstr>MSE metrika (Metrics.cpp)</vt:lpstr>
      <vt:lpstr>MSE metrika (Metrics.cpp)</vt:lpstr>
      <vt:lpstr>SSIM metrika – inicijalizacija (Metrics.cpp)</vt:lpstr>
      <vt:lpstr>SSIM metrika – Gaussian (Metrics.cpp)</vt:lpstr>
      <vt:lpstr>SSIM metrika – Vrednost za jedan kanal (Metrics.cpp)</vt:lpstr>
      <vt:lpstr>SSIM metrika – Vrednost za RGB kanale (Metrics.cpp)</vt:lpstr>
      <vt:lpstr>SSIM metrika – Konvolucija (1. pass) (Metrics.cpp)</vt:lpstr>
      <vt:lpstr>SSIM metrika – Konvolucija (2. pass) (Metrics.cpp)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Povećanje broja piksela fotografije primenom interpolacionih metoda</dc:title>
  <dc:creator>Nikola Pantovic</dc:creator>
  <cp:lastModifiedBy>Nikola Pantovic</cp:lastModifiedBy>
  <cp:revision>39</cp:revision>
  <dcterms:created xsi:type="dcterms:W3CDTF">2026-02-27T12:10:30Z</dcterms:created>
  <dcterms:modified xsi:type="dcterms:W3CDTF">2026-02-27T21:42:34Z</dcterms:modified>
</cp:coreProperties>
</file>